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>
        <p:scale>
          <a:sx n="75" d="100"/>
          <a:sy n="75" d="100"/>
        </p:scale>
        <p:origin x="-378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D23345-A9FD-4E43-8672-74DB32A529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C486B9-2311-44AD-8869-4633B087AB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F4AC19-B3F9-4364-AFEC-C7BFBDF39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7BAA4-E81A-4EC2-9531-021B37D0C246}" type="datetimeFigureOut">
              <a:rPr lang="en-US" smtClean="0"/>
              <a:t>7/7/2019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DAE34A-A5EE-46B1-8F11-8152055819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C90E86-8111-4246-8F22-C9BF00F7F7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037AB-D450-4C39-886C-3CE77FD390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2964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28A1E-B027-4F11-8B9C-1D19E7F8C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B970CF-2EC1-4457-A2C4-9F473467E5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32BE78-E1BE-43F5-B8B2-CD2BC58C46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7BAA4-E81A-4EC2-9531-021B37D0C246}" type="datetimeFigureOut">
              <a:rPr lang="en-US" smtClean="0"/>
              <a:t>7/7/2019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614063-7D50-4D20-975F-0E02604163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D6122C-D0B8-4C7E-8D83-F89D0F96CA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037AB-D450-4C39-886C-3CE77FD390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0720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0E41BA9-63CC-4957-BB30-DD2AC3D3AFC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742700-B52E-40EC-A305-793FF2F7DB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FE0A25-2238-426F-A404-3010A431FE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7BAA4-E81A-4EC2-9531-021B37D0C246}" type="datetimeFigureOut">
              <a:rPr lang="en-US" smtClean="0"/>
              <a:t>7/7/2019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5EB461-998B-44EB-B382-BC381015A2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9E74DF-2C7E-4F0C-AB41-7090ACCDF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037AB-D450-4C39-886C-3CE77FD390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8854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A2286-A93B-435E-BBB6-1B38B5E86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9C91FD-80AC-4F9D-92E8-FAD3BEF150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7DD4FE-E59F-42A7-8F72-51D52F4728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7BAA4-E81A-4EC2-9531-021B37D0C246}" type="datetimeFigureOut">
              <a:rPr lang="en-US" smtClean="0"/>
              <a:t>7/7/2019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BE3535-D429-40F0-B020-B04B76BB2F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EF5DED-EC18-47C5-A72F-F71757CF1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037AB-D450-4C39-886C-3CE77FD390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9751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817CC6-93CB-4F8D-9DCA-59CED0CFE4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1349EC-BEE4-4A4A-9563-8040E78EC9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48B8B1-E885-45F0-9D3E-854C4CA083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7BAA4-E81A-4EC2-9531-021B37D0C246}" type="datetimeFigureOut">
              <a:rPr lang="en-US" smtClean="0"/>
              <a:t>7/7/2019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E89F73-1CF0-43F4-BAAD-2591E7F0A6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9E7944-860C-4E1F-B154-3022329FCB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037AB-D450-4C39-886C-3CE77FD390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0191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C1FE97-7AE0-498F-AB5A-BF25D0619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713675-DC09-4789-8890-AE4D842F1A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EA2DC9-C469-469C-AE0E-83A609A072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EF4D00-7E63-4243-8C95-F4F5738250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7BAA4-E81A-4EC2-9531-021B37D0C246}" type="datetimeFigureOut">
              <a:rPr lang="en-US" smtClean="0"/>
              <a:t>7/7/2019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3C09B5-2D21-412A-955C-287DB6D4AB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A6AC65-B437-4764-AA31-D83D76EE9F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037AB-D450-4C39-886C-3CE77FD390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9674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C937C1-78EB-4EEF-96E2-EC60B04656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3B9198-B57B-40D6-A744-393BD7B265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77E047-44FD-4B95-BB0F-BC05BE4E7C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58C08AC-176B-490A-9F39-BE5A66843D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2E9D0FA-FB05-4F4B-A6A0-5FEC2BB2448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A9F38A4-FB53-4249-B37F-65B6BBF3BB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7BAA4-E81A-4EC2-9531-021B37D0C246}" type="datetimeFigureOut">
              <a:rPr lang="en-US" smtClean="0"/>
              <a:t>7/7/2019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427B55B-2541-450C-B76A-04D5EEB854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CE48590-C486-46A1-BCC8-D5C6D7312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037AB-D450-4C39-886C-3CE77FD390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9707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40236C-9630-4A51-8DEA-9DCF07566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1253142-D624-4EF1-9062-9135750D80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7BAA4-E81A-4EC2-9531-021B37D0C246}" type="datetimeFigureOut">
              <a:rPr lang="en-US" smtClean="0"/>
              <a:t>7/7/2019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7E1966-FD87-4B65-B8AB-E4B4C2AFD3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51AD53-6EFF-4FE9-A5D7-339C6742C7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037AB-D450-4C39-886C-3CE77FD390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523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E1737DD-FF6F-455F-9DD8-83AE1D63DE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7BAA4-E81A-4EC2-9531-021B37D0C246}" type="datetimeFigureOut">
              <a:rPr lang="en-US" smtClean="0"/>
              <a:t>7/7/2019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D228874-5D00-4AA2-B541-E9E12C6E8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EEF91B-5D01-4C2B-AAF6-4615E0F2EB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037AB-D450-4C39-886C-3CE77FD390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4509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312526-1E29-482B-9B4B-D2B7124C97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E88439-3C0D-49A1-9C18-D1C514FCB2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F573A8-9D74-4BE5-8303-6F31637908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18E9D0-C1E9-4C01-B7A8-BACFB9FE36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7BAA4-E81A-4EC2-9531-021B37D0C246}" type="datetimeFigureOut">
              <a:rPr lang="en-US" smtClean="0"/>
              <a:t>7/7/2019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FDFC19-B467-4D8A-AE31-234B187F5C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DD953E-8916-43DF-9C39-CC6075B9F8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037AB-D450-4C39-886C-3CE77FD390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7765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926F94-2066-41B1-BA60-296CDD3BBC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150646F-9A70-40CE-80E0-492D56C26EE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CB530C-CD8A-4697-ACEE-392F228985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659171-601F-4F8F-9CE8-176B04E06D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7BAA4-E81A-4EC2-9531-021B37D0C246}" type="datetimeFigureOut">
              <a:rPr lang="en-US" smtClean="0"/>
              <a:t>7/7/2019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E440FF-A924-47ED-9BE5-358516DBB7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32B1A1-34F9-4E8C-B030-58C7E56F45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037AB-D450-4C39-886C-3CE77FD390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2954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5C476A7-0789-4E9B-8A18-B7822D5653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EBA375-0364-4B10-B08F-A6041A0C40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E8B653-6E78-4172-A60D-2146FD26BC0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D7BAA4-E81A-4EC2-9531-021B37D0C246}" type="datetimeFigureOut">
              <a:rPr lang="en-US" smtClean="0"/>
              <a:t>7/7/2019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55F00E-34BF-467C-A591-C84903CB1D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F5654B-B405-42A5-A216-DF10C3002D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A037AB-D450-4C39-886C-3CE77FD390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73382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095806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271025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879191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098272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995478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B96AE76-C69A-49C6-875F-5468FADC03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901" y="1224133"/>
            <a:ext cx="2958354" cy="4503567"/>
          </a:xfrm>
          <a:prstGeom prst="rect">
            <a:avLst/>
          </a:prstGeom>
          <a:effectLst>
            <a:softEdge rad="114300"/>
          </a:effectLst>
        </p:spPr>
      </p:pic>
    </p:spTree>
    <p:extLst>
      <p:ext uri="{BB962C8B-B14F-4D97-AF65-F5344CB8AC3E}">
        <p14:creationId xmlns:p14="http://schemas.microsoft.com/office/powerpoint/2010/main" val="27081074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4C7E37F-A082-42EA-8DE3-47DB7A9D72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901" y="1224133"/>
            <a:ext cx="2958354" cy="4503567"/>
          </a:xfrm>
          <a:prstGeom prst="rect">
            <a:avLst/>
          </a:prstGeom>
          <a:effectLst>
            <a:softEdge rad="114300"/>
          </a:effectLst>
        </p:spPr>
      </p:pic>
    </p:spTree>
    <p:extLst>
      <p:ext uri="{BB962C8B-B14F-4D97-AF65-F5344CB8AC3E}">
        <p14:creationId xmlns:p14="http://schemas.microsoft.com/office/powerpoint/2010/main" val="17325785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326</TotalTime>
  <Words>0</Words>
  <Application>Microsoft Office PowerPoint</Application>
  <PresentationFormat>Widescreen</PresentationFormat>
  <Paragraphs>0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Praveen</dc:creator>
  <cp:lastModifiedBy>Praveen</cp:lastModifiedBy>
  <cp:revision>5</cp:revision>
  <dcterms:created xsi:type="dcterms:W3CDTF">2019-07-07T01:00:57Z</dcterms:created>
  <dcterms:modified xsi:type="dcterms:W3CDTF">2019-07-07T06:27:01Z</dcterms:modified>
</cp:coreProperties>
</file>